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6"/>
    <p:restoredTop sz="94674"/>
  </p:normalViewPr>
  <p:slideViewPr>
    <p:cSldViewPr snapToGrid="0" snapToObjects="1">
      <p:cViewPr>
        <p:scale>
          <a:sx n="125" d="100"/>
          <a:sy n="125" d="100"/>
        </p:scale>
        <p:origin x="19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6FF95-0954-D941-92A8-9E975610A706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E2DF-09A3-A24F-BC7B-DA68C11C46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4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536" y="1544320"/>
            <a:ext cx="5781752" cy="2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AVANT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37573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85857" y="376979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APRÈS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640" y="0"/>
            <a:ext cx="918464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AVANT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138" y="0"/>
            <a:ext cx="9198138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APRÈS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0336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AVANT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APRÈS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640" y="0"/>
            <a:ext cx="918464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AVANT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640" y="0"/>
            <a:ext cx="918464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APRÈS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AVANT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APRÈS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AVANT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APRÈS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AVANT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APRÈS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AVANT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37574"/>
            <a:ext cx="1993593" cy="65907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85857" y="376980"/>
            <a:ext cx="13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APRÈS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16</Words>
  <Application>Microsoft Macintosh PowerPoint</Application>
  <PresentationFormat>Présentation à l'écran (16:9)</PresentationFormat>
  <Paragraphs>16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 des affaires corporatives et des communications</dc:creator>
  <cp:lastModifiedBy>Direction des affaires corporatives et des communications</cp:lastModifiedBy>
  <cp:revision>12</cp:revision>
  <dcterms:created xsi:type="dcterms:W3CDTF">2017-11-16T12:44:01Z</dcterms:created>
  <dcterms:modified xsi:type="dcterms:W3CDTF">2017-12-20T15:55:52Z</dcterms:modified>
</cp:coreProperties>
</file>